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2" r:id="rId5"/>
    <p:sldId id="258" r:id="rId6"/>
    <p:sldId id="259" r:id="rId7"/>
    <p:sldId id="260" r:id="rId8"/>
    <p:sldId id="261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AD22D-24D1-4353-9A2C-2525F6729D8A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4041-F0CA-41F0-9B7B-00EE58E134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AD22D-24D1-4353-9A2C-2525F6729D8A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4041-F0CA-41F0-9B7B-00EE58E134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AD22D-24D1-4353-9A2C-2525F6729D8A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4041-F0CA-41F0-9B7B-00EE58E134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AD22D-24D1-4353-9A2C-2525F6729D8A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4041-F0CA-41F0-9B7B-00EE58E134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AD22D-24D1-4353-9A2C-2525F6729D8A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4041-F0CA-41F0-9B7B-00EE58E134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AD22D-24D1-4353-9A2C-2525F6729D8A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4041-F0CA-41F0-9B7B-00EE58E134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AD22D-24D1-4353-9A2C-2525F6729D8A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4041-F0CA-41F0-9B7B-00EE58E134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AD22D-24D1-4353-9A2C-2525F6729D8A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4041-F0CA-41F0-9B7B-00EE58E134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AD22D-24D1-4353-9A2C-2525F6729D8A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4041-F0CA-41F0-9B7B-00EE58E134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AD22D-24D1-4353-9A2C-2525F6729D8A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4041-F0CA-41F0-9B7B-00EE58E134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AD22D-24D1-4353-9A2C-2525F6729D8A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4041-F0CA-41F0-9B7B-00EE58E134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5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7AD22D-24D1-4353-9A2C-2525F6729D8A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64041-F0CA-41F0-9B7B-00EE58E134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64" y="714355"/>
            <a:ext cx="5979584" cy="6002763"/>
          </a:xfrm>
          <a:prstGeom prst="ellipse">
            <a:avLst/>
          </a:prstGeo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188640"/>
            <a:ext cx="5786478" cy="1944216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Светлинский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детский сад «Светлячок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i="1" dirty="0" smtClean="0">
                <a:solidFill>
                  <a:srgbClr val="002060"/>
                </a:solidFill>
                <a:latin typeface="Comic Sans MS" pitchFamily="66" charset="0"/>
              </a:rPr>
              <a:t>Правила</a:t>
            </a:r>
            <a:r>
              <a:rPr lang="ru-RU" sz="48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4800" b="1" i="1" dirty="0" smtClean="0">
                <a:solidFill>
                  <a:srgbClr val="002060"/>
                </a:solidFill>
                <a:latin typeface="Comic Sans MS" pitchFamily="66" charset="0"/>
              </a:rPr>
              <a:t>зимней</a:t>
            </a:r>
            <a:r>
              <a:rPr lang="ru-RU" sz="48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br>
              <a:rPr lang="ru-RU" sz="48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4800" b="1" i="1" dirty="0" smtClean="0">
                <a:solidFill>
                  <a:srgbClr val="002060"/>
                </a:solidFill>
                <a:latin typeface="Comic Sans MS" pitchFamily="66" charset="0"/>
              </a:rPr>
              <a:t>безопасности</a:t>
            </a:r>
            <a:endParaRPr lang="ru-RU" sz="4800" b="1" i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714944"/>
            <a:ext cx="4714876" cy="114305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</a:rPr>
              <a:t>Выполнила: </a:t>
            </a:r>
            <a:r>
              <a:rPr lang="ru-RU" sz="2400" b="1" dirty="0" err="1" smtClean="0">
                <a:solidFill>
                  <a:srgbClr val="C00000"/>
                </a:solidFill>
                <a:latin typeface="Comic Sans MS" pitchFamily="66" charset="0"/>
              </a:rPr>
              <a:t>Кондратенкова</a:t>
            </a:r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</a:rPr>
              <a:t> Евгения Николаевна</a:t>
            </a:r>
          </a:p>
          <a:p>
            <a:endParaRPr lang="ru-RU" sz="2400" b="1" dirty="0" smtClean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357166"/>
            <a:ext cx="4038600" cy="4525963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Зима  - прекрасное время года.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готовиться к зимним забавам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нужно с умом.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— удвоенное внимание и повышенная осторожность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Зима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раздолье для зимних игр и забав.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веселья и радости доставляют детям игры в снежки и катания с ледяных горок. В то же время зимние прогулки таят в себе не мало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опасностей.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Содержимое 4" descr="eb9875c63ab1ee752662979a0e00f076--christmas-snowflakes-christmas-art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14876" y="357166"/>
            <a:ext cx="4152544" cy="5961867"/>
          </a:xfrm>
          <a:prstGeom prst="roundRect">
            <a:avLst/>
          </a:prstGeom>
          <a:effectLst>
            <a:softEdge rad="317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Одеваетесь правильно!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5" name="Содержимое 4" descr="1d11e5ebeed3c42540f69555bbe34fb8_L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85786" y="1163440"/>
            <a:ext cx="3143272" cy="5331078"/>
          </a:xfrm>
          <a:effectLst>
            <a:softEdge rad="317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214422"/>
            <a:ext cx="4038600" cy="5214974"/>
          </a:xfrm>
        </p:spPr>
        <p:txBody>
          <a:bodyPr>
            <a:normAutofit fontScale="92500" lnSpcReduction="10000"/>
          </a:bodyPr>
          <a:lstStyle/>
          <a:p>
            <a:pPr marL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нужно одевать на ребенка слишком теплые вещи. Дети, которых кутают, увы, чаще болеют. Движения сами по себе согревают организм и помощь «ста одежек» излишняя. В результате организм перегревается и достаточно даже легкого сквозняка, чтобы простыть.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eti_igrajushhie_v_snezhki_Ob4806-764x764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214810" y="2357430"/>
            <a:ext cx="4723988" cy="3652888"/>
          </a:xfr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71438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Comic Sans MS" pitchFamily="66" charset="0"/>
              </a:rPr>
              <a:t>Играй аккуратно!</a:t>
            </a:r>
            <a:endParaRPr lang="ru-RU" sz="4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928670"/>
            <a:ext cx="4038600" cy="335758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i="1" u="sng" dirty="0" smtClean="0">
                <a:latin typeface="Comic Sans MS" pitchFamily="66" charset="0"/>
              </a:rPr>
              <a:t>Во время игры в снежки: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Comic Sans MS" pitchFamily="66" charset="0"/>
              </a:rPr>
              <a:t>Нельзя бросаться большими глыбами снега.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Comic Sans MS" pitchFamily="66" charset="0"/>
              </a:rPr>
              <a:t>Нельзя кидать снежки в лицо.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Comic Sans MS" pitchFamily="66" charset="0"/>
              </a:rPr>
              <a:t>Нельзя вместо снега использовать лед.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07-5-kartinki-po-bzhd-dlya-detej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619672" y="2564904"/>
            <a:ext cx="5786478" cy="3927571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Осторожно, горка!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714356"/>
            <a:ext cx="8429684" cy="2000263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Comic Sans MS" pitchFamily="66" charset="0"/>
              </a:rPr>
              <a:t>    </a:t>
            </a:r>
            <a:endParaRPr lang="ru-RU" b="1" dirty="0">
              <a:latin typeface="Comic Sans MS" pitchFamily="66" charset="0"/>
            </a:endParaRPr>
          </a:p>
          <a:p>
            <a:pPr algn="ctr">
              <a:buNone/>
            </a:pPr>
            <a:r>
              <a:rPr lang="ru-RU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Зимние забавы — это весело. Но перед использованием санок или лыж убедитесь в их исправности. Помните  про правила безопасности для детей. На больших спусках обязательно используйте шлем. Не упускайте ребенка из виду, когда он катается сам. Не нужно сооружать паровоз из саней и разрешать прыгать через трамплины. Это может привести к травматизму. Ограничивайте время пребывания на морозном воздухе. Периодически заходите с детьми в помещение, чтобы согреться. Позаботьтесь о теплых напитках и дополнительных варежках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>
              <a:buNone/>
            </a:pP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Зимой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выбирая горку для катания, необходимо обратить внимание, на то, чтобы она не выходила на проезжую часть дороги, где в любой момент может появиться машина.</a:t>
            </a:r>
            <a:endParaRPr lang="ru-RU" sz="3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23-1024x439 (2)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57158" y="2428868"/>
            <a:ext cx="4681871" cy="4057077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543428" cy="158272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Осторожно, гололед!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04" y="571480"/>
            <a:ext cx="3895724" cy="6143668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/>
              <a:t>    В гололедицу на улице нужно быть особенно осторожным.</a:t>
            </a:r>
          </a:p>
          <a:p>
            <a:r>
              <a:rPr lang="ru-RU" b="1" dirty="0" smtClean="0"/>
              <a:t>Не в коем случае нельзя бегать, ведь на льду легко упасть и получить травму.</a:t>
            </a:r>
          </a:p>
          <a:p>
            <a:r>
              <a:rPr lang="ru-RU" b="1" dirty="0" smtClean="0"/>
              <a:t>Нужно смотреть под ноги и обходить ледяные лужи. Не держи руки в карманах</a:t>
            </a:r>
          </a:p>
          <a:p>
            <a:r>
              <a:rPr lang="ru-RU" b="1" dirty="0" smtClean="0"/>
              <a:t>Ходить следует маленькими скользящими шажками (как на лыжах).</a:t>
            </a:r>
          </a:p>
          <a:p>
            <a:endParaRPr lang="ru-RU" b="1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hello_html_4b4c6ff3 (2)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929190" y="1428736"/>
            <a:ext cx="3789696" cy="5214974"/>
          </a:xfr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Comic Sans MS" pitchFamily="66" charset="0"/>
              </a:rPr>
              <a:t>Внимание, сосульки!</a:t>
            </a:r>
            <a:endParaRPr lang="ru-RU" b="1" i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000108"/>
            <a:ext cx="4071966" cy="4143404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>
                <a:latin typeface="Comic Sans MS" pitchFamily="66" charset="0"/>
              </a:rPr>
              <a:t>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зимнее время на крышах образуются сосульки, которые в любой момент могут упасть. Поэтому не нужно ходить рядом с домами. Следует обходить опасные места Нельзя стоять под нависающими сосульками.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97859_cu933_6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857232"/>
            <a:ext cx="4250527" cy="2833683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Засветись!</a:t>
            </a:r>
            <a:endParaRPr lang="ru-RU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857720" y="1285860"/>
            <a:ext cx="4286280" cy="500066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темное время суток, носите одежду  со светоотражающими элементами, или прикрепляйте к куртке ребенка светоотражающие значки, чтобы водитель смог издалека вас увидеть и вовремя затормозить. </a:t>
            </a:r>
          </a:p>
          <a:p>
            <a:pPr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Переходите улицу только на зеленый сигнал светофора или по пешеходному переходу,  убедившись в том, что все машины остановились.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img10 (2)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5470525" y="1714500"/>
            <a:ext cx="3673475" cy="4714875"/>
          </a:xfr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 rot="21004534">
            <a:off x="0" y="531813"/>
            <a:ext cx="8229600" cy="4710112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«Курс безопасности» для ребёнка лучше начинать как можно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раньше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Регулярно проводите беседы, но без нотаций и бесконечных наставлений;</a:t>
            </a:r>
            <a:b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Очень важно, чтобы ребенок понял, почему нужно строго выполнять правила безопасности.</a:t>
            </a:r>
            <a:b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Ребёнок должен чётко усвоить, чего нельзя делать никогда.</a:t>
            </a:r>
            <a:b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Будьте для ребёнка образцом – не делайте для себя исключений.</a:t>
            </a:r>
            <a:b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Лучше ребёнку важную информацию предоставить в форме символов и образов, что отлично действует на подсознание</a:t>
            </a:r>
            <a:r>
              <a:rPr lang="ru-RU" sz="1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r>
              <a:rPr lang="ru-RU" sz="1800" b="1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latin typeface="Comic Sans MS" pitchFamily="66" charset="0"/>
              </a:rPr>
            </a:br>
            <a:endParaRPr lang="ru-RU" sz="1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605831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429</Words>
  <Application>Microsoft Office PowerPoint</Application>
  <PresentationFormat>Экран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МБДОУ Светлинский детский сад «Светлячок» Правила зимней  безопасности</vt:lpstr>
      <vt:lpstr>Презентация PowerPoint</vt:lpstr>
      <vt:lpstr>Одеваетесь правильно!</vt:lpstr>
      <vt:lpstr>Играй аккуратно!</vt:lpstr>
      <vt:lpstr>Осторожно, горка!</vt:lpstr>
      <vt:lpstr>Осторожно, гололед!</vt:lpstr>
      <vt:lpstr>Внимание, сосульки!</vt:lpstr>
      <vt:lpstr>Засветись!</vt:lpstr>
      <vt:lpstr> «Курс безопасности» для ребёнка лучше начинать как можно раньше: - Регулярно проводите беседы, но без нотаций и бесконечных наставлений;  - Очень важно, чтобы ребенок понял, почему нужно строго выполнять правила безопасности.  - Ребёнок должен чётко усвоить, чего нельзя делать никогда.  - Будьте для ребёнка образцом – не делайте для себя исключений.  - Лучше ребёнку важную информацию предоставить в форме символов и образов, что отлично действует на подсознание.   Спасибо за внимание! 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зимней  безопасности</dc:title>
  <dc:creator>Ден</dc:creator>
  <cp:lastModifiedBy>1</cp:lastModifiedBy>
  <cp:revision>33</cp:revision>
  <dcterms:created xsi:type="dcterms:W3CDTF">2020-01-07T12:54:27Z</dcterms:created>
  <dcterms:modified xsi:type="dcterms:W3CDTF">2020-03-29T09:11:23Z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543034</vt:lpwstr>
  </property>
  <property fmtid="{D5CDD505-2E9C-101B-9397-08002B2CF9AE}" name="NXPowerLiteSettings" pid="3">
    <vt:lpwstr>F6000400038000</vt:lpwstr>
  </property>
  <property fmtid="{D5CDD505-2E9C-101B-9397-08002B2CF9AE}" name="NXPowerLiteVersion" pid="4">
    <vt:lpwstr>D4.3.1</vt:lpwstr>
  </property>
</Properties>
</file>